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Inter Light" panose="020B0604020202020204" charset="0"/>
      <p:regular r:id="rId18"/>
    </p:embeddedFont>
    <p:embeddedFont>
      <p:font typeface="Montserrat Light" panose="020F0502020204030204" pitchFamily="2" charset="0"/>
      <p:regular r:id="rId19"/>
    </p:embeddedFont>
    <p:embeddedFont>
      <p:font typeface="Montserrat Medium" panose="020F0502020204030204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737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2065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AI-Powered Customer Support Email Generator (Flask API)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389953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Automating Professional Email Responses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567987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D9BBD-C633-4302-8E89-226E5EAB97FD}"/>
              </a:ext>
            </a:extLst>
          </p:cNvPr>
          <p:cNvSpPr txBox="1"/>
          <p:nvPr/>
        </p:nvSpPr>
        <p:spPr>
          <a:xfrm>
            <a:off x="10058400" y="5997417"/>
            <a:ext cx="4561243" cy="2027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900"/>
              </a:lnSpc>
              <a:buNone/>
            </a:pPr>
            <a:r>
              <a:rPr lang="en-US" dirty="0">
                <a:solidFill>
                  <a:srgbClr val="74767D"/>
                </a:solidFill>
                <a:latin typeface="Montserrat Medium" pitchFamily="34" charset="0"/>
              </a:rPr>
              <a:t>Presented By -</a:t>
            </a:r>
          </a:p>
          <a:p>
            <a:pPr marL="0" indent="0" algn="l">
              <a:lnSpc>
                <a:spcPts val="3900"/>
              </a:lnSpc>
              <a:buNone/>
            </a:pPr>
            <a:r>
              <a:rPr lang="en-US" dirty="0">
                <a:solidFill>
                  <a:srgbClr val="74767D"/>
                </a:solidFill>
                <a:latin typeface="Montserrat Medium" pitchFamily="34" charset="0"/>
              </a:rPr>
              <a:t>Mahale Jayesh Sanjay – 25030242034</a:t>
            </a:r>
          </a:p>
          <a:p>
            <a:pPr marL="0" indent="0" algn="l">
              <a:lnSpc>
                <a:spcPts val="3900"/>
              </a:lnSpc>
              <a:buNone/>
            </a:pPr>
            <a:r>
              <a:rPr lang="en-US" sz="1800" dirty="0">
                <a:solidFill>
                  <a:srgbClr val="74767D"/>
                </a:solidFill>
                <a:latin typeface="Montserrat Medium" pitchFamily="34" charset="0"/>
              </a:rPr>
              <a:t>Mahima – 25030242035</a:t>
            </a:r>
          </a:p>
          <a:p>
            <a:pPr marL="0" indent="0" algn="l">
              <a:lnSpc>
                <a:spcPts val="3900"/>
              </a:lnSpc>
              <a:buNone/>
            </a:pPr>
            <a:r>
              <a:rPr lang="en-US" dirty="0">
                <a:solidFill>
                  <a:srgbClr val="74767D"/>
                </a:solidFill>
                <a:latin typeface="Montserrat Medium" pitchFamily="34" charset="0"/>
              </a:rPr>
              <a:t>Rupa Reddy - 25030242033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01" y="476607"/>
            <a:ext cx="5127427" cy="541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Email Generation Logic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3301" y="1278255"/>
            <a:ext cx="3835241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Steps inside </a:t>
            </a:r>
            <a:r>
              <a:rPr lang="en-US" sz="20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/generate_email</a:t>
            </a:r>
            <a:r>
              <a:rPr lang="en-US" sz="2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1" y="1863209"/>
            <a:ext cx="519946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6483" y="2036445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Validate Input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386483" y="2411254"/>
            <a:ext cx="1255061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Validate input complaint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14" y="3076337"/>
            <a:ext cx="519946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46396" y="3249573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Prepare Prompt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646396" y="3624382"/>
            <a:ext cx="1229070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Prepare AI prompt (structured instructions)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47" y="4289465"/>
            <a:ext cx="519946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06429" y="4462701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Call AI API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906429" y="4837509"/>
            <a:ext cx="120306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Call Gemini AI API with parameters (temperature, tokens, top_p, top_k)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79" y="5502593"/>
            <a:ext cx="519946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66461" y="5675828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Parse Response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2166461" y="6050637"/>
            <a:ext cx="1177063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Parse response → Extract generated email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47" y="6715720"/>
            <a:ext cx="519946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06429" y="6888956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Return JSON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906429" y="7263765"/>
            <a:ext cx="120306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Return structured JSON response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2635"/>
            <a:ext cx="51776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Prompt Engineering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503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Prompt Includes: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3620095"/>
            <a:ext cx="4215289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3620095"/>
            <a:ext cx="91440" cy="11891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3588" y="3841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Acknowledgement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3588" y="4270534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Acknowledging customer's concern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3620095"/>
            <a:ext cx="4215408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3620095"/>
            <a:ext cx="91440" cy="11891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97235" y="3841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Empathy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497235" y="4270534"/>
            <a:ext cx="370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Empathy &amp; understanding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9621203" y="3620095"/>
            <a:ext cx="4215289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343" y="3620095"/>
            <a:ext cx="91440" cy="11891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11001" y="3841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Solution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9911001" y="4270534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Providing a helpful solution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793790" y="5007650"/>
            <a:ext cx="4215289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5007650"/>
            <a:ext cx="91440" cy="118919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83588" y="52288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Professional Tone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1083588" y="5658088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Professional tone (concise + polite)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5207437" y="5007650"/>
            <a:ext cx="4215408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5007650"/>
            <a:ext cx="91440" cy="118919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497235" y="52288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Structure</a:t>
            </a:r>
            <a:endParaRPr lang="en-US" sz="1950" dirty="0"/>
          </a:p>
        </p:txBody>
      </p:sp>
      <p:sp>
        <p:nvSpPr>
          <p:cNvPr id="23" name="Text 16"/>
          <p:cNvSpPr/>
          <p:nvPr/>
        </p:nvSpPr>
        <p:spPr>
          <a:xfrm>
            <a:off x="5497235" y="5658088"/>
            <a:ext cx="370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Greeting &amp; closing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3510"/>
            <a:ext cx="57041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Example Input/Output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4796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Input JSON:</a:t>
            </a:r>
            <a:endParaRPr lang="en-US" sz="2300" dirty="0"/>
          </a:p>
        </p:txBody>
      </p:sp>
      <p:sp>
        <p:nvSpPr>
          <p:cNvPr id="5" name="Shape 2"/>
          <p:cNvSpPr/>
          <p:nvPr/>
        </p:nvSpPr>
        <p:spPr>
          <a:xfrm>
            <a:off x="793790" y="4074914"/>
            <a:ext cx="3536156" cy="1250275"/>
          </a:xfrm>
          <a:prstGeom prst="roundRect">
            <a:avLst>
              <a:gd name="adj" fmla="val 14287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783908" y="4074914"/>
            <a:ext cx="3555921" cy="125027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982266" y="4223742"/>
            <a:ext cx="31592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{ "complaint": "I received a damaged product and want a replacement." }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34796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Output JSON:</a:t>
            </a:r>
            <a:endParaRPr lang="en-US" sz="2300" dirty="0"/>
          </a:p>
        </p:txBody>
      </p:sp>
      <p:sp>
        <p:nvSpPr>
          <p:cNvPr id="9" name="Shape 6"/>
          <p:cNvSpPr/>
          <p:nvPr/>
        </p:nvSpPr>
        <p:spPr>
          <a:xfrm>
            <a:off x="4821674" y="4074914"/>
            <a:ext cx="3536156" cy="1567815"/>
          </a:xfrm>
          <a:prstGeom prst="roundRect">
            <a:avLst>
              <a:gd name="adj" fmla="val 11393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4811792" y="4074914"/>
            <a:ext cx="3555921" cy="1567815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5010150" y="4223742"/>
            <a:ext cx="315920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{ "success": true, "email": "Dear Customer, we sincerely apologize...", "timestamp": "2025-09-21T02:30:45" }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471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Error Handling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71631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68" y="2777609"/>
            <a:ext cx="595313" cy="5953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79" y="2907744"/>
            <a:ext cx="267891" cy="334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768" y="35712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Input Validation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99768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Handles missing complaint text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414379" y="2571631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357" y="2777609"/>
            <a:ext cx="595313" cy="59531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068" y="2907744"/>
            <a:ext cx="267891" cy="3349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0357" y="35712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Empty Input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620357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Empty input validation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793790" y="4722376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68" y="4928354"/>
            <a:ext cx="595313" cy="59531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79" y="5058489"/>
            <a:ext cx="267891" cy="33492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9768" y="57220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API Configuration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99768" y="615124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Missing Gemini model/API key</a:t>
            </a:r>
            <a:endParaRPr lang="en-US" sz="1550" dirty="0"/>
          </a:p>
        </p:txBody>
      </p:sp>
      <p:sp>
        <p:nvSpPr>
          <p:cNvPr id="18" name="Shape 10"/>
          <p:cNvSpPr/>
          <p:nvPr/>
        </p:nvSpPr>
        <p:spPr>
          <a:xfrm>
            <a:off x="7414379" y="4722376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357" y="4928354"/>
            <a:ext cx="595313" cy="595313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4068" y="5058489"/>
            <a:ext cx="267891" cy="334923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20357" y="5722025"/>
            <a:ext cx="24878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Exception Handling</a:t>
            </a:r>
            <a:endParaRPr lang="en-US" sz="1950" dirty="0"/>
          </a:p>
        </p:txBody>
      </p:sp>
      <p:sp>
        <p:nvSpPr>
          <p:cNvPr id="22" name="Text 12"/>
          <p:cNvSpPr/>
          <p:nvPr/>
        </p:nvSpPr>
        <p:spPr>
          <a:xfrm>
            <a:off x="7620357" y="615124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Exception handling → Returns structured error JSON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53374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Deployment &amp; Usage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5499"/>
            <a:ext cx="33369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Run locally with Flask: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680811"/>
            <a:ext cx="7632025" cy="615196"/>
          </a:xfrm>
          <a:prstGeom prst="roundRect">
            <a:avLst>
              <a:gd name="adj" fmla="val 29036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680811"/>
            <a:ext cx="7651790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829639"/>
            <a:ext cx="72550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python app.py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51924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Server runs at </a:t>
            </a:r>
            <a:r>
              <a:rPr lang="en-US" sz="1550" u="sng" dirty="0">
                <a:solidFill>
                  <a:srgbClr val="6E809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035147"/>
            <a:ext cx="307717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Can be deployed on: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93790" y="460557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Heroku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499252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Google Cloud Run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379482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AWS Elastic Beanstalk</a:t>
            </a:r>
            <a:endParaRPr lang="en-US" sz="1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2340"/>
            <a:ext cx="67598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 &amp; Future Scope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6484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21886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Automates customer support emails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92335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Saves time &amp; improves consistency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1674" y="3648432"/>
            <a:ext cx="34642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Enhancements: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4821674" y="421886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Multi-language support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460581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Sentiment analysis before response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531030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Integration with CRM systems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585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Introduction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1319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Problem: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70237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Manual handling of customer complaints takes time and lacks consistency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51319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Solution: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564874" y="570237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AI-powered automated email generator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4874" y="61985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Built with Flask API + Google Gemini AI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838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Objectives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65302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571280"/>
            <a:ext cx="29483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Professional Responses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Generate </a:t>
            </a: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professional email responses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3365302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0357" y="35712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Consistent Tone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0357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Ensure tone is </a:t>
            </a: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empathetic, polite, and helpful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722376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9768" y="49283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Reusable API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99768" y="5357574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Provide </a:t>
            </a: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structured and reusable Flask API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722376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20357" y="49283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Easy Integration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20357" y="5357574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Enable integration with front-end apps or dashboards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7025"/>
            <a:ext cx="519910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Tech Stack Overview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3938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78079"/>
            <a:ext cx="31159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Programming Language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107299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Python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2933938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36780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Framework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4107299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Flask</a:t>
            </a: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(API + routing)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2933938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36780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Model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4107299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Google Gemini</a:t>
            </a: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(Generative AI)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2167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Configuration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93790" y="5995035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YAML-based</a:t>
            </a: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(config.yaml)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986" y="4821674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23986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Other Tools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5223986" y="5995035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Logging, Flask-CORS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576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Libraries Used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7005"/>
            <a:ext cx="4215289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281124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File/directory handling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07437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2707005"/>
            <a:ext cx="4215408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7437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yaml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207437" y="3281124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Load configuration (API keys, model, logging)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621203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2707005"/>
            <a:ext cx="4215289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21203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logging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21203" y="3281124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Error &amp; activity tracking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40292"/>
            <a:ext cx="4215289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440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datetime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93790" y="4834295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Timestamp generation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5207437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5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4240292"/>
            <a:ext cx="4215408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207437" y="440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flask</a:t>
            </a:r>
            <a:endParaRPr lang="en-US" sz="1950" dirty="0"/>
          </a:p>
        </p:txBody>
      </p:sp>
      <p:sp>
        <p:nvSpPr>
          <p:cNvPr id="22" name="Text 15"/>
          <p:cNvSpPr/>
          <p:nvPr/>
        </p:nvSpPr>
        <p:spPr>
          <a:xfrm>
            <a:off x="5207437" y="4834295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Web framework for API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9621203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06</a:t>
            </a:r>
            <a:endParaRPr lang="en-US" sz="155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4240292"/>
            <a:ext cx="4215289" cy="2286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9621203" y="440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flask_cors</a:t>
            </a:r>
            <a:endParaRPr lang="en-US" sz="1950" dirty="0"/>
          </a:p>
        </p:txBody>
      </p:sp>
      <p:sp>
        <p:nvSpPr>
          <p:cNvPr id="26" name="Text 18"/>
          <p:cNvSpPr/>
          <p:nvPr/>
        </p:nvSpPr>
        <p:spPr>
          <a:xfrm>
            <a:off x="9621203" y="4834295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Handle CORS requests</a:t>
            </a:r>
            <a:endParaRPr lang="en-US" sz="1550" dirty="0"/>
          </a:p>
        </p:txBody>
      </p:sp>
      <p:sp>
        <p:nvSpPr>
          <p:cNvPr id="27" name="Text 19"/>
          <p:cNvSpPr/>
          <p:nvPr/>
        </p:nvSpPr>
        <p:spPr>
          <a:xfrm>
            <a:off x="793790" y="549902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07</a:t>
            </a:r>
            <a:endParaRPr lang="en-US" sz="155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73698"/>
            <a:ext cx="13042702" cy="2286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93790" y="5958245"/>
            <a:ext cx="24868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google.generativeai</a:t>
            </a:r>
            <a:endParaRPr lang="en-US" sz="1950" dirty="0"/>
          </a:p>
        </p:txBody>
      </p:sp>
      <p:sp>
        <p:nvSpPr>
          <p:cNvPr id="30" name="Text 21"/>
          <p:cNvSpPr/>
          <p:nvPr/>
        </p:nvSpPr>
        <p:spPr>
          <a:xfrm>
            <a:off x="793790" y="6387465"/>
            <a:ext cx="130427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Gemini AI model integration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032" y="308015"/>
            <a:ext cx="2863929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Project Architecture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2" y="826056"/>
            <a:ext cx="6867168" cy="448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9951" y="1386007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Frontend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59951" y="1628180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index.html (User interface)</a:t>
            </a:r>
            <a:endParaRPr lang="en-US" sz="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826056"/>
            <a:ext cx="6867168" cy="448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7119" y="1386007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Backend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7427119" y="1628180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Flask API (Endpoints for generation)</a:t>
            </a:r>
            <a:endParaRPr lang="en-US" sz="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32" y="1919288"/>
            <a:ext cx="6867168" cy="4480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9951" y="2479238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Engine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559951" y="2721412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Google Gemini API</a:t>
            </a:r>
            <a:endParaRPr lang="en-US" sz="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1919288"/>
            <a:ext cx="6867168" cy="4480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7119" y="2479238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Storage/Logs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7427119" y="2721412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Local logging for monitoring</a:t>
            </a:r>
            <a:endParaRPr lang="en-US" sz="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32" y="3117028"/>
            <a:ext cx="13734336" cy="509111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082" y="6712548"/>
            <a:ext cx="428792" cy="42879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73288" y="3669037"/>
            <a:ext cx="2963603" cy="38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Infrastructure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773288" y="4159085"/>
            <a:ext cx="2963603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Reliable cloud and on-prem resources</a:t>
            </a:r>
            <a:endParaRPr lang="en-US" sz="10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4485" y="6712548"/>
            <a:ext cx="428792" cy="428792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0882008" y="3669037"/>
            <a:ext cx="2963602" cy="38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Integration</a:t>
            </a:r>
            <a:endParaRPr lang="en-US" sz="1350" dirty="0"/>
          </a:p>
        </p:txBody>
      </p:sp>
      <p:sp>
        <p:nvSpPr>
          <p:cNvPr id="21" name="Text 12"/>
          <p:cNvSpPr/>
          <p:nvPr/>
        </p:nvSpPr>
        <p:spPr>
          <a:xfrm>
            <a:off x="10882008" y="4159085"/>
            <a:ext cx="2963602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APIs, messaging and data pipelines</a:t>
            </a:r>
            <a:endParaRPr lang="en-US" sz="105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888" y="6712548"/>
            <a:ext cx="428792" cy="428792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73287" y="6339004"/>
            <a:ext cx="2963603" cy="38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Security</a:t>
            </a:r>
            <a:endParaRPr lang="en-US" sz="1350" dirty="0"/>
          </a:p>
        </p:txBody>
      </p:sp>
      <p:sp>
        <p:nvSpPr>
          <p:cNvPr id="24" name="Text 14"/>
          <p:cNvSpPr/>
          <p:nvPr/>
        </p:nvSpPr>
        <p:spPr>
          <a:xfrm>
            <a:off x="773288" y="6631737"/>
            <a:ext cx="2963603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Identity, encryption and governance</a:t>
            </a:r>
            <a:endParaRPr lang="en-US" sz="1050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6856" y="6712548"/>
            <a:ext cx="428792" cy="428792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10748784" y="6360464"/>
            <a:ext cx="2963603" cy="38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Observability</a:t>
            </a:r>
            <a:endParaRPr lang="en-US" sz="1350" dirty="0"/>
          </a:p>
        </p:txBody>
      </p:sp>
      <p:sp>
        <p:nvSpPr>
          <p:cNvPr id="27" name="Text 16"/>
          <p:cNvSpPr/>
          <p:nvPr/>
        </p:nvSpPr>
        <p:spPr>
          <a:xfrm>
            <a:off x="10748784" y="6758193"/>
            <a:ext cx="2963603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Monitoring, logs and performance insights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59293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Configuration Handling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5499"/>
            <a:ext cx="31918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config.yaml</a:t>
            </a: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contains: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65592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Gemini API key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04288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Model name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42983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Logging levels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81678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API host/port settings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31292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load_config() function loads configuration dynamically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168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Logging System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078599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29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Configurable Levels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3729038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Configurable log level (INFO, DEBUG, ERROR)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078599"/>
            <a:ext cx="4215408" cy="1506736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329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Request Tracking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3729038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Logs API requests &amp; AI responses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078599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42421" y="329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Error Details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3729038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Stores error details for debugging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48829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Example:</a:t>
            </a:r>
            <a:endParaRPr lang="en-US" sz="2300" dirty="0"/>
          </a:p>
        </p:txBody>
      </p:sp>
      <p:sp>
        <p:nvSpPr>
          <p:cNvPr id="13" name="Shape 11"/>
          <p:cNvSpPr/>
          <p:nvPr/>
        </p:nvSpPr>
        <p:spPr>
          <a:xfrm>
            <a:off x="793790" y="5552718"/>
            <a:ext cx="13042821" cy="615196"/>
          </a:xfrm>
          <a:prstGeom prst="roundRect">
            <a:avLst>
              <a:gd name="adj" fmla="val 29036"/>
            </a:avLst>
          </a:prstGeom>
          <a:solidFill>
            <a:srgbClr val="F2F2F2"/>
          </a:solidFill>
          <a:ln/>
        </p:spPr>
      </p:sp>
      <p:sp>
        <p:nvSpPr>
          <p:cNvPr id="14" name="Shape 12"/>
          <p:cNvSpPr/>
          <p:nvPr/>
        </p:nvSpPr>
        <p:spPr>
          <a:xfrm>
            <a:off x="783908" y="5552718"/>
            <a:ext cx="13062585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15" name="Text 13"/>
          <p:cNvSpPr/>
          <p:nvPr/>
        </p:nvSpPr>
        <p:spPr>
          <a:xfrm>
            <a:off x="982266" y="5701546"/>
            <a:ext cx="1266586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2025-09-21 02:15 - root - INFO - Successfully generated email...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8701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API Endpoints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80392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8204" y="384113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38721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4301371"/>
            <a:ext cx="5752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Renders main page (index.html)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39144" y="380392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13558" y="384113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8083987" y="3872151"/>
            <a:ext cx="29384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/generate_email (POST)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8083987" y="4301371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Generates AI-powered email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083987" y="4737973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Input: JSON with "complaint" field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083987" y="5124926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Output: JSON with generated email &amp; timestamp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583</Words>
  <Application>Microsoft Office PowerPoint</Application>
  <PresentationFormat>Custom</PresentationFormat>
  <Paragraphs>165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 Light</vt:lpstr>
      <vt:lpstr>Montserrat Medium</vt:lpstr>
      <vt:lpstr>Inter Light</vt:lpstr>
      <vt:lpstr>Montserrat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Jayesh Mahale</cp:lastModifiedBy>
  <cp:revision>3</cp:revision>
  <dcterms:created xsi:type="dcterms:W3CDTF">2025-09-20T21:09:57Z</dcterms:created>
  <dcterms:modified xsi:type="dcterms:W3CDTF">2025-09-21T03:59:23Z</dcterms:modified>
</cp:coreProperties>
</file>